
<file path=[Content_Types].xml><?xml version="1.0" encoding="utf-8"?>
<Types xmlns="http://schemas.openxmlformats.org/package/2006/content-types">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4.xml" ContentType="application/vnd.openxmlformats-officedocument.customXml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7" r:id="rId2"/>
    <p:sldId id="258" r:id="rId3"/>
    <p:sldId id="256" r:id="rId4"/>
    <p:sldId id="260" r:id="rId5"/>
    <p:sldId id="259" r:id="rId6"/>
  </p:sldIdLst>
  <p:sldSz cx="9144000" cy="6858000" type="screen4x3"/>
  <p:notesSz cx="6797675" cy="9866313"/>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5" autoAdjust="0"/>
    <p:restoredTop sz="94660"/>
  </p:normalViewPr>
  <p:slideViewPr>
    <p:cSldViewPr snapToObjects="1">
      <p:cViewPr>
        <p:scale>
          <a:sx n="87" d="100"/>
          <a:sy n="87" d="100"/>
        </p:scale>
        <p:origin x="-1614" y="-510"/>
      </p:cViewPr>
      <p:guideLst>
        <p:guide orient="horz" pos="2160"/>
        <p:guide pos="2880"/>
      </p:guideLst>
    </p:cSldViewPr>
  </p:slideViewPr>
  <p:notesTextViewPr>
    <p:cViewPr>
      <p:scale>
        <a:sx n="100" d="100"/>
        <a:sy n="100" d="100"/>
      </p:scale>
      <p:origin x="0" y="0"/>
    </p:cViewPr>
  </p:notesTextViewPr>
  <p:notesViewPr>
    <p:cSldViewPr snapToObjects="1">
      <p:cViewPr varScale="1">
        <p:scale>
          <a:sx n="76" d="100"/>
          <a:sy n="76" d="100"/>
        </p:scale>
        <p:origin x="-2748" y="-102"/>
      </p:cViewPr>
      <p:guideLst>
        <p:guide orient="horz" pos="310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8" y="143793"/>
            <a:ext cx="2946400" cy="396875"/>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85EFCF35-2CC0-4687-96BA-594BE59AEBF0}" type="datetime2">
              <a:rPr lang="da-DK" smtClean="0"/>
              <a:pPr>
                <a:defRPr/>
              </a:pPr>
              <a:t>13. maj 2011</a:t>
            </a:fld>
            <a:endParaRPr lang="da-DK" dirty="0"/>
          </a:p>
        </p:txBody>
      </p:sp>
      <p:sp>
        <p:nvSpPr>
          <p:cNvPr id="4" name="Pladsholder til sidefod 3"/>
          <p:cNvSpPr>
            <a:spLocks noGrp="1"/>
          </p:cNvSpPr>
          <p:nvPr>
            <p:ph type="ftr" sz="quarter" idx="2"/>
          </p:nvPr>
        </p:nvSpPr>
        <p:spPr>
          <a:xfrm>
            <a:off x="3849688" y="9139238"/>
            <a:ext cx="2933700" cy="231775"/>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35988"/>
            <a:ext cx="2946400" cy="493712"/>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pic>
        <p:nvPicPr>
          <p:cNvPr id="29701" name="Billede 6"/>
          <p:cNvPicPr>
            <a:picLocks noChangeAspect="1"/>
          </p:cNvPicPr>
          <p:nvPr/>
        </p:nvPicPr>
        <p:blipFill>
          <a:blip r:embed="rId2"/>
          <a:srcRect t="12039" b="18047"/>
          <a:stretch>
            <a:fillRect/>
          </a:stretch>
        </p:blipFill>
        <p:spPr bwMode="auto">
          <a:xfrm>
            <a:off x="376238" y="8965604"/>
            <a:ext cx="2517775" cy="765175"/>
          </a:xfrm>
          <a:prstGeom prst="rect">
            <a:avLst/>
          </a:prstGeom>
          <a:noFill/>
          <a:ln w="9525">
            <a:noFill/>
            <a:miter lim="800000"/>
            <a:headEnd/>
            <a:tailEnd/>
          </a:ln>
        </p:spPr>
      </p:pic>
    </p:spTree>
    <p:extLst>
      <p:ext uri="{BB962C8B-B14F-4D97-AF65-F5344CB8AC3E}">
        <p14:creationId xmlns:p14="http://schemas.microsoft.com/office/powerpoint/2010/main" val="9059254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3713"/>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3713"/>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92DDFFF4-9763-43CC-81AB-EEDC64AFC9BC}" type="datetime2">
              <a:rPr lang="da-DK" smtClean="0"/>
              <a:pPr>
                <a:defRPr/>
              </a:pPr>
              <a:t>13. maj 2011</a:t>
            </a:fld>
            <a:endParaRPr lang="da-DK"/>
          </a:p>
        </p:txBody>
      </p:sp>
      <p:sp>
        <p:nvSpPr>
          <p:cNvPr id="4" name="Pladsholder til diasbillede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686300"/>
            <a:ext cx="5438775" cy="4440238"/>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371013"/>
            <a:ext cx="2946400" cy="493712"/>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371013"/>
            <a:ext cx="2946400" cy="493712"/>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21494373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8675"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1536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4E25A-E805-4791-95C8-A93B45043012}" type="slidenum">
              <a:rPr lang="da-DK" smtClean="0"/>
              <a:pPr fontAlgn="base">
                <a:spcBef>
                  <a:spcPct val="0"/>
                </a:spcBef>
                <a:spcAft>
                  <a:spcPct val="0"/>
                </a:spcAft>
                <a:defRPr/>
              </a:pPr>
              <a:t>3</a:t>
            </a:fld>
            <a:endParaRPr lang="da-DK" smtClean="0"/>
          </a:p>
        </p:txBody>
      </p:sp>
      <p:sp>
        <p:nvSpPr>
          <p:cNvPr id="5" name="Pladsholder til dato 4"/>
          <p:cNvSpPr>
            <a:spLocks noGrp="1"/>
          </p:cNvSpPr>
          <p:nvPr>
            <p:ph type="dt" idx="10"/>
          </p:nvPr>
        </p:nvSpPr>
        <p:spPr/>
        <p:txBody>
          <a:bodyPr/>
          <a:lstStyle/>
          <a:p>
            <a:pPr>
              <a:defRPr/>
            </a:pPr>
            <a:fld id="{5243BB6B-F8FB-42A1-9CC9-B3CD61294C52}" type="datetime2">
              <a:rPr lang="da-DK" smtClean="0"/>
              <a:pPr>
                <a:defRPr/>
              </a:pPr>
              <a:t>13. maj 2011</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10"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use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sp>
        <p:nvSpPr>
          <p:cNvPr id="5"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use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sp>
        <p:nvSpPr>
          <p:cNvPr id="5"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4"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pPr>
                <a:defRPr/>
              </a:pPr>
              <a:t>13. maj 2011</a:t>
            </a:fld>
            <a:endParaRPr lang="da-DK" dirty="0"/>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pPr>
                <a:defRPr/>
              </a:pPr>
              <a:t>‹nr.›</a:t>
            </a:fld>
            <a:r>
              <a:rPr lang="da-DK" dirty="0">
                <a:solidFill>
                  <a:schemeClr val="bg1"/>
                </a:solidFill>
              </a:rPr>
              <a:t>...</a:t>
            </a:r>
            <a:r>
              <a:rPr lang="da-DK" dirty="0"/>
              <a:t>|</a:t>
            </a:r>
          </a:p>
        </p:txBody>
      </p:sp>
      <p:sp>
        <p:nvSpPr>
          <p:cNvPr id="7"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133D9D21-0E62-4A8B-9B56-6FF22458B6C0}" type="datetime2">
              <a:rPr lang="da-DK" smtClean="0"/>
              <a:pPr>
                <a:defRPr/>
              </a:pPr>
              <a:t>13. maj 2011</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AC0B3EF-4B11-431B-89A5-FBDE13C00440}" type="slidenum">
              <a:rPr lang="da-DK"/>
              <a:pPr>
                <a:defRPr/>
              </a:pPr>
              <a:t>‹nr.›</a:t>
            </a:fld>
            <a:r>
              <a:rPr lang="da-DK" dirty="0">
                <a:solidFill>
                  <a:schemeClr val="bg1"/>
                </a:solidFill>
              </a:rPr>
              <a:t>...</a:t>
            </a:r>
            <a:r>
              <a:rPr lang="da-DK" dirty="0"/>
              <a:t>|</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6"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972000" y="4406899"/>
            <a:ext cx="7200400" cy="1684800"/>
          </a:xfrm>
        </p:spPr>
        <p:txBody>
          <a:bodyPr anchor="t">
            <a:normAutofit/>
          </a:bodyPr>
          <a:lstStyle>
            <a:lvl1pPr algn="l">
              <a:defRPr sz="30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906713"/>
            <a:ext cx="7200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D7114DE0-DEE3-4D0E-A5B6-CE7B0328778F}" type="datetime2">
              <a:rPr lang="da-DK" smtClean="0"/>
              <a:pPr>
                <a:defRPr/>
              </a:pPr>
              <a:t>13. maj 2011</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6B4243A3-929D-4A8A-B316-0A8753EE4ED6}" type="slidenum">
              <a:rPr lang="da-DK"/>
              <a:pPr>
                <a:defRPr/>
              </a:pPr>
              <a:t>‹nr.›</a:t>
            </a:fld>
            <a:r>
              <a:rPr lang="da-DK" dirty="0">
                <a:solidFill>
                  <a:schemeClr val="bg1"/>
                </a:solidFill>
              </a:rPr>
              <a:t>...</a:t>
            </a:r>
            <a:r>
              <a:rPr lang="da-DK" dirty="0"/>
              <a:t>|</a:t>
            </a:r>
          </a:p>
        </p:txBody>
      </p:sp>
      <p:sp>
        <p:nvSpPr>
          <p:cNvPr id="9"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7"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indhold 2"/>
          <p:cNvSpPr>
            <a:spLocks noGrp="1"/>
          </p:cNvSpPr>
          <p:nvPr>
            <p:ph sz="half" idx="1"/>
          </p:nvPr>
        </p:nvSpPr>
        <p:spPr>
          <a:xfrm>
            <a:off x="972000" y="2122201"/>
            <a:ext cx="3528000"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4"/>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4"/>
              </a:buBlip>
              <a:defRPr sz="2000"/>
            </a:lvl3pPr>
            <a:lvl4pPr marL="1728000" indent="-432000" algn="l" defTabSz="457200" rtl="0" eaLnBrk="0" fontAlgn="base" hangingPunct="0">
              <a:spcBef>
                <a:spcPct val="20000"/>
              </a:spcBef>
              <a:spcAft>
                <a:spcPct val="0"/>
              </a:spcAft>
              <a:buFontTx/>
              <a:buBlip>
                <a:blip r:embed="rId4"/>
              </a:buBlip>
              <a:defRPr sz="2000"/>
            </a:lvl4pPr>
            <a:lvl5pPr marL="2160000" indent="-432000" algn="l" defTabSz="457200" rtl="0" eaLnBrk="0" fontAlgn="base" hangingPunct="0">
              <a:spcBef>
                <a:spcPct val="20000"/>
              </a:spcBef>
              <a:spcAft>
                <a:spcPct val="0"/>
              </a:spcAft>
              <a:buFontTx/>
              <a:buBlip>
                <a:blip r:embed="rId4"/>
              </a:buBlip>
              <a:defRPr sz="20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indhold 3"/>
          <p:cNvSpPr>
            <a:spLocks noGrp="1"/>
          </p:cNvSpPr>
          <p:nvPr>
            <p:ph sz="half" idx="2"/>
          </p:nvPr>
        </p:nvSpPr>
        <p:spPr>
          <a:xfrm>
            <a:off x="4644008" y="2124000"/>
            <a:ext cx="3528392"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4"/>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FontTx/>
              <a:buBlip>
                <a:blip r:embed="rId4"/>
              </a:buBlip>
              <a:defRPr lang="da-DK"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8"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A9C28918-F0E3-4BD6-9C21-44DBBFC0E13F}" type="datetime2">
              <a:rPr lang="da-DK" smtClean="0"/>
              <a:pPr>
                <a:defRPr/>
              </a:pPr>
              <a:t>13. maj 2011</a:t>
            </a:fld>
            <a:endParaRPr lang="da-DK" dirty="0"/>
          </a:p>
        </p:txBody>
      </p:sp>
      <p:sp>
        <p:nvSpPr>
          <p:cNvPr id="9"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EBADDF27-80A9-4138-A594-CB617F28C284}" type="slidenum">
              <a:rPr lang="da-DK"/>
              <a:pPr>
                <a:defRPr/>
              </a:pPr>
              <a:t>‹nr.›</a:t>
            </a:fld>
            <a:r>
              <a:rPr lang="da-DK" dirty="0">
                <a:solidFill>
                  <a:schemeClr val="bg1"/>
                </a:solidFill>
              </a:rPr>
              <a:t>...</a:t>
            </a:r>
            <a:r>
              <a:rPr lang="da-DK" dirty="0"/>
              <a:t>|</a:t>
            </a:r>
          </a:p>
        </p:txBody>
      </p:sp>
      <p:sp>
        <p:nvSpPr>
          <p:cNvPr id="10"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1"/>
        </a:solidFill>
        <a:effectLst/>
      </p:bgPr>
    </p:bg>
    <p:spTree>
      <p:nvGrpSpPr>
        <p:cNvPr id="1" name=""/>
        <p:cNvGrpSpPr/>
        <p:nvPr/>
      </p:nvGrpSpPr>
      <p:grpSpPr>
        <a:xfrm>
          <a:off x="0" y="0"/>
          <a:ext cx="0" cy="0"/>
          <a:chOff x="0" y="0"/>
          <a:chExt cx="0" cy="0"/>
        </a:xfrm>
      </p:grpSpPr>
      <p:pic>
        <p:nvPicPr>
          <p:cNvPr id="8"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9"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124000"/>
            <a:ext cx="3528000" cy="800944"/>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9720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4"/>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4"/>
              </a:buBlip>
              <a:defRPr sz="2000"/>
            </a:lvl3pPr>
            <a:lvl4pPr marL="1728000" indent="-432000" algn="l" defTabSz="457200" rtl="0" eaLnBrk="0" fontAlgn="base" hangingPunct="0">
              <a:spcBef>
                <a:spcPct val="20000"/>
              </a:spcBef>
              <a:spcAft>
                <a:spcPct val="0"/>
              </a:spcAft>
              <a:buFontTx/>
              <a:buBlip>
                <a:blip r:embed="rId4"/>
              </a:buBlip>
              <a:defRPr sz="2000"/>
            </a:lvl4pPr>
            <a:lvl5pPr marL="2160000" indent="-432000" algn="l" defTabSz="457200" rtl="0" eaLnBrk="0" fontAlgn="base" hangingPunct="0">
              <a:spcBef>
                <a:spcPct val="20000"/>
              </a:spcBef>
              <a:spcAft>
                <a:spcPct val="0"/>
              </a:spcAft>
              <a:buFontTx/>
              <a:buBlip>
                <a:blip r:embed="rId4"/>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5" name="Pladsholder til tekst 4"/>
          <p:cNvSpPr>
            <a:spLocks noGrp="1"/>
          </p:cNvSpPr>
          <p:nvPr>
            <p:ph type="body" sz="quarter" idx="3"/>
          </p:nvPr>
        </p:nvSpPr>
        <p:spPr>
          <a:xfrm>
            <a:off x="4644400" y="2141166"/>
            <a:ext cx="3528000" cy="783778"/>
          </a:xfrm>
          <a:prstGeom prst="rect">
            <a:avLst/>
          </a:prstGeom>
          <a:noFill/>
          <a:ln w="9525">
            <a:noFill/>
            <a:miter lim="800000"/>
            <a:headEnd/>
            <a:tailEnd/>
          </a:ln>
        </p:spPr>
        <p:txBody>
          <a:bodyPr anchor="ctr"/>
          <a:lstStyle>
            <a:lvl1pPr marL="0" indent="0">
              <a:buNone/>
              <a:defRPr lang="da-DK"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44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4"/>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4"/>
              </a:buBlip>
              <a:defRPr sz="2000"/>
            </a:lvl3pPr>
            <a:lvl4pPr marL="1728000" indent="-432000" algn="l" defTabSz="457200" rtl="0" eaLnBrk="0" fontAlgn="base" hangingPunct="0">
              <a:spcBef>
                <a:spcPct val="20000"/>
              </a:spcBef>
              <a:spcAft>
                <a:spcPct val="0"/>
              </a:spcAft>
              <a:buFontTx/>
              <a:buBlip>
                <a:blip r:embed="rId4"/>
              </a:buBlip>
              <a:defRPr sz="2000"/>
            </a:lvl4pPr>
            <a:lvl5pPr marL="2160000" indent="-432000" algn="l" defTabSz="457200" rtl="0" eaLnBrk="0" fontAlgn="base" hangingPunct="0">
              <a:spcBef>
                <a:spcPct val="20000"/>
              </a:spcBef>
              <a:spcAft>
                <a:spcPct val="0"/>
              </a:spcAft>
              <a:buFontTx/>
              <a:buBlip>
                <a:blip r:embed="rId4"/>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0"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F81A642-367A-4B43-8A83-4F0DF42CFBE7}" type="datetime2">
              <a:rPr lang="da-DK" smtClean="0"/>
              <a:pPr>
                <a:defRPr/>
              </a:pPr>
              <a:t>13. maj 2011</a:t>
            </a:fld>
            <a:endParaRPr lang="da-DK"/>
          </a:p>
        </p:txBody>
      </p:sp>
      <p:sp>
        <p:nvSpPr>
          <p:cNvPr id="11"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7C832E5B-08C6-4B8C-9167-F0D32D01E75E}" type="slidenum">
              <a:rPr lang="da-DK"/>
              <a:pPr>
                <a:defRPr/>
              </a:pPr>
              <a:t>‹nr.›</a:t>
            </a:fld>
            <a:r>
              <a:rPr lang="da-DK" dirty="0">
                <a:solidFill>
                  <a:schemeClr val="bg1"/>
                </a:solidFill>
              </a:rPr>
              <a:t>...</a:t>
            </a:r>
            <a:r>
              <a:rPr lang="da-DK" dirty="0"/>
              <a:t>|</a:t>
            </a:r>
          </a:p>
        </p:txBody>
      </p:sp>
      <p:sp>
        <p:nvSpPr>
          <p:cNvPr id="12"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 med billedtekst">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7"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972000" y="979200"/>
            <a:ext cx="3311968" cy="1297672"/>
          </a:xfrm>
        </p:spPr>
        <p:txBody>
          <a:bodyPr/>
          <a:lstStyle>
            <a:lvl1pPr algn="l">
              <a:defRPr sz="2400" b="1"/>
            </a:lvl1pPr>
          </a:lstStyle>
          <a:p>
            <a:r>
              <a:rPr lang="da-DK" smtClean="0"/>
              <a:t>Klik for at redigere i master</a:t>
            </a:r>
            <a:endParaRPr lang="da-DK" dirty="0"/>
          </a:p>
        </p:txBody>
      </p:sp>
      <p:sp>
        <p:nvSpPr>
          <p:cNvPr id="3" name="Pladsholder til indhold 2"/>
          <p:cNvSpPr>
            <a:spLocks noGrp="1"/>
          </p:cNvSpPr>
          <p:nvPr>
            <p:ph idx="1"/>
          </p:nvPr>
        </p:nvSpPr>
        <p:spPr>
          <a:xfrm>
            <a:off x="4644008" y="979200"/>
            <a:ext cx="3528000" cy="54036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4"/>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4"/>
              </a:buBlip>
              <a:defRPr lang="da-DK" sz="2000" kern="1200" dirty="0" smtClean="0">
                <a:solidFill>
                  <a:schemeClr val="tx1"/>
                </a:solidFill>
                <a:latin typeface="Arial" pitchFamily="34" charset="0"/>
                <a:ea typeface="+mn-ea"/>
                <a:cs typeface="Arial" pitchFamily="34" charset="0"/>
              </a:defRPr>
            </a:lvl4pPr>
            <a:lvl5pPr marL="2160000" marR="0" indent="-432000" algn="l" defTabSz="457200" rtl="0" eaLnBrk="0" fontAlgn="base" latinLnBrk="0" hangingPunct="0">
              <a:lnSpc>
                <a:spcPct val="100000"/>
              </a:lnSpc>
              <a:spcBef>
                <a:spcPct val="20000"/>
              </a:spcBef>
              <a:spcAft>
                <a:spcPct val="0"/>
              </a:spcAft>
              <a:buClrTx/>
              <a:buSzTx/>
              <a:buFontTx/>
              <a:buBlip>
                <a:blip r:embed="rId4"/>
              </a:buBlip>
              <a:tabLst/>
              <a:defRPr lang="da-DK" sz="2000" kern="1200" dirty="0">
                <a:solidFill>
                  <a:schemeClr val="tx1"/>
                </a:solidFill>
                <a:latin typeface="Arial" pitchFamily="34" charset="0"/>
                <a:ea typeface="+mn-ea"/>
                <a:cs typeface="Arial" pitchFamily="34" charset="0"/>
              </a:defRPr>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tekst 3"/>
          <p:cNvSpPr>
            <a:spLocks noGrp="1"/>
          </p:cNvSpPr>
          <p:nvPr>
            <p:ph type="body" sz="half" idx="2"/>
          </p:nvPr>
        </p:nvSpPr>
        <p:spPr>
          <a:xfrm>
            <a:off x="972000" y="2276872"/>
            <a:ext cx="3311968" cy="4105928"/>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8"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0C5698F6-EE91-4323-ADFF-4B1E5BF3E11E}" type="datetime2">
              <a:rPr lang="da-DK" smtClean="0"/>
              <a:pPr>
                <a:defRPr/>
              </a:pPr>
              <a:t>13. maj 2011</a:t>
            </a:fld>
            <a:endParaRPr lang="da-DK"/>
          </a:p>
        </p:txBody>
      </p:sp>
      <p:sp>
        <p:nvSpPr>
          <p:cNvPr id="9"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BA8CED15-0100-42AA-9A37-BAC57ACD4F41}" type="slidenum">
              <a:rPr lang="da-DK"/>
              <a:pPr>
                <a:defRPr/>
              </a:pPr>
              <a:t>‹nr.›</a:t>
            </a:fld>
            <a:r>
              <a:rPr lang="da-DK" dirty="0">
                <a:solidFill>
                  <a:schemeClr val="bg1"/>
                </a:solidFill>
              </a:rPr>
              <a:t>...</a:t>
            </a:r>
            <a:r>
              <a:rPr lang="da-DK" dirty="0"/>
              <a:t>|</a:t>
            </a:r>
          </a:p>
        </p:txBody>
      </p:sp>
      <p:sp>
        <p:nvSpPr>
          <p:cNvPr id="10"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med billedtekst">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7"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1792288" y="5225752"/>
            <a:ext cx="5486400" cy="566738"/>
          </a:xfrm>
        </p:spPr>
        <p:txBody>
          <a:bodyPr anchor="b"/>
          <a:lstStyle>
            <a:lvl1pPr algn="l">
              <a:defRPr sz="2400" b="1"/>
            </a:lvl1pPr>
          </a:lstStyle>
          <a:p>
            <a:r>
              <a:rPr lang="da-DK" smtClean="0"/>
              <a:t>Klik for at redigere i master</a:t>
            </a:r>
            <a:endParaRPr lang="da-DK" dirty="0"/>
          </a:p>
        </p:txBody>
      </p:sp>
      <p:sp>
        <p:nvSpPr>
          <p:cNvPr id="3" name="Pladsholder til billede 2"/>
          <p:cNvSpPr>
            <a:spLocks noGrp="1"/>
          </p:cNvSpPr>
          <p:nvPr>
            <p:ph type="pic" idx="1"/>
          </p:nvPr>
        </p:nvSpPr>
        <p:spPr>
          <a:xfrm>
            <a:off x="1792288" y="1037927"/>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792288" y="5792490"/>
            <a:ext cx="5486400" cy="588838"/>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8"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226993CF-817E-4743-9C75-D6640412BDD6}" type="datetime2">
              <a:rPr lang="da-DK" smtClean="0"/>
              <a:pPr>
                <a:defRPr/>
              </a:pPr>
              <a:t>13. maj 2011</a:t>
            </a:fld>
            <a:endParaRPr lang="da-DK" dirty="0"/>
          </a:p>
        </p:txBody>
      </p:sp>
      <p:sp>
        <p:nvSpPr>
          <p:cNvPr id="9"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B42F3675-A560-45F7-8746-B6B971CD8753}" type="slidenum">
              <a:rPr lang="da-DK"/>
              <a:pPr>
                <a:defRPr/>
              </a:pPr>
              <a:t>‹nr.›</a:t>
            </a:fld>
            <a:r>
              <a:rPr lang="da-DK" dirty="0">
                <a:solidFill>
                  <a:schemeClr val="bg1"/>
                </a:solidFill>
              </a:rPr>
              <a:t>...</a:t>
            </a:r>
            <a:r>
              <a:rPr lang="da-DK" dirty="0"/>
              <a:t>|</a:t>
            </a:r>
          </a:p>
        </p:txBody>
      </p:sp>
      <p:sp>
        <p:nvSpPr>
          <p:cNvPr id="10"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pic>
        <p:nvPicPr>
          <p:cNvPr id="6" name="Billede 8"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i master</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4"/>
              </a:buBlip>
              <a:defRPr sz="2400"/>
            </a:lvl1pPr>
            <a:lvl2pPr marL="864000" indent="-432000" algn="l" defTabSz="457200" rtl="0" eaLnBrk="0" fontAlgn="base" hangingPunct="0">
              <a:spcBef>
                <a:spcPct val="20000"/>
              </a:spcBef>
              <a:spcAft>
                <a:spcPct val="0"/>
              </a:spcAft>
              <a:buFontTx/>
              <a:buBlip>
                <a:blip r:embed="rId4"/>
              </a:buBlip>
              <a:defRPr sz="2000"/>
            </a:lvl2pPr>
            <a:lvl3pPr marL="1296000" indent="-432000" algn="l" defTabSz="457200" rtl="0" eaLnBrk="0" fontAlgn="base" hangingPunct="0">
              <a:spcBef>
                <a:spcPct val="20000"/>
              </a:spcBef>
              <a:spcAft>
                <a:spcPct val="0"/>
              </a:spcAft>
              <a:buFontTx/>
              <a:buBlip>
                <a:blip r:embed="rId4"/>
              </a:buBlip>
              <a:defRPr sz="2000"/>
            </a:lvl3pPr>
            <a:lvl4pPr marL="1728000" indent="-432000" algn="l" defTabSz="457200" rtl="0" eaLnBrk="0" fontAlgn="base" hangingPunct="0">
              <a:spcBef>
                <a:spcPct val="20000"/>
              </a:spcBef>
              <a:spcAft>
                <a:spcPct val="0"/>
              </a:spcAft>
              <a:buFontTx/>
              <a:buBlip>
                <a:blip r:embed="rId4"/>
              </a:buBlip>
              <a:defRPr sz="2000"/>
            </a:lvl4pPr>
            <a:lvl5pPr marL="2160000" indent="-432000" algn="l" defTabSz="457200" rtl="0" eaLnBrk="0" fontAlgn="base" hangingPunct="0">
              <a:spcBef>
                <a:spcPct val="20000"/>
              </a:spcBef>
              <a:spcAft>
                <a:spcPct val="0"/>
              </a:spcAft>
              <a:buFontTx/>
              <a:buBlip>
                <a:blip r:embed="rId4"/>
              </a:buBlip>
              <a:defRPr sz="20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46978FC-87EC-43D5-A233-83790AF7C5F4}" type="datetime2">
              <a:rPr lang="da-DK" smtClean="0"/>
              <a:pPr>
                <a:defRPr/>
              </a:pPr>
              <a:t>13. maj 2011</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
        <p:nvSpPr>
          <p:cNvPr id="9"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eldias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9"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chemeClr val="bg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7" descr="VFL_DK_Logo_singleline_RGB.png"/>
          <p:cNvPicPr>
            <a:picLocks noChangeAspect="1"/>
          </p:cNvPicPr>
          <p:nvPr/>
        </p:nvPicPr>
        <p:blipFill>
          <a:blip r:embed="rId3"/>
          <a:srcRect/>
          <a:stretch>
            <a:fillRect/>
          </a:stretch>
        </p:blipFill>
        <p:spPr bwMode="auto">
          <a:xfrm>
            <a:off x="301625" y="295275"/>
            <a:ext cx="3543300" cy="379413"/>
          </a:xfrm>
          <a:prstGeom prst="rect">
            <a:avLst/>
          </a:prstGeom>
          <a:noFill/>
          <a:ln w="9525">
            <a:noFill/>
            <a:miter lim="800000"/>
            <a:headEnd/>
            <a:tailEnd/>
          </a:ln>
        </p:spPr>
      </p:pic>
      <p:sp>
        <p:nvSpPr>
          <p:cNvPr id="2" name="Titel 1"/>
          <p:cNvSpPr>
            <a:spLocks noGrp="1"/>
          </p:cNvSpPr>
          <p:nvPr>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7" name="Billede 6" descr="DLBR_Partner_RGB.png"/>
          <p:cNvPicPr>
            <a:picLocks noChangeAspect="1"/>
          </p:cNvPicPr>
          <p:nvPr userDrawn="1"/>
        </p:nvPicPr>
        <p:blipFill>
          <a:blip r:embed="rId4"/>
          <a:stretch>
            <a:fillRect/>
          </a:stretch>
        </p:blipFill>
        <p:spPr>
          <a:xfrm>
            <a:off x="1092200" y="6147708"/>
            <a:ext cx="929792" cy="449644"/>
          </a:xfrm>
          <a:prstGeom prst="rect">
            <a:avLst/>
          </a:prstGeom>
        </p:spPr>
      </p:pic>
      <p:sp>
        <p:nvSpPr>
          <p:cNvPr id="8"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pPr>
                <a:defRPr/>
              </a:pPr>
              <a:t>13. maj 2011</a:t>
            </a:fld>
            <a:endParaRPr lang="da-DK" dirty="0"/>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pPr>
                <a:defRPr/>
              </a:pPr>
              <a:t>‹nr.›</a:t>
            </a:fld>
            <a:r>
              <a:rPr lang="da-DK" dirty="0">
                <a:solidFill>
                  <a:schemeClr val="bg1"/>
                </a:solidFill>
              </a:rPr>
              <a:t>...</a:t>
            </a:r>
            <a:r>
              <a:rPr lang="da-DK" dirty="0"/>
              <a:t>|</a:t>
            </a:r>
          </a:p>
        </p:txBody>
      </p:sp>
    </p:spTree>
  </p:cSld>
  <p:clrMap bg1="lt1" tx1="dk1" bg2="lt2" tx2="dk2" accent1="accent1" accent2="accent2" accent3="accent3" accent4="accent4" accent5="accent5" accent6="accent6" hlink="hlink" folHlink="folHlink"/>
  <p:sldLayoutIdLst>
    <p:sldLayoutId id="2147484345" r:id="rId1"/>
    <p:sldLayoutId id="2147484353" r:id="rId2"/>
    <p:sldLayoutId id="2147484348" r:id="rId3"/>
    <p:sldLayoutId id="2147484350" r:id="rId4"/>
    <p:sldLayoutId id="2147484362" r:id="rId5"/>
    <p:sldLayoutId id="2147484352" r:id="rId6"/>
    <p:sldLayoutId id="2147484347" r:id="rId7"/>
    <p:sldLayoutId id="2147484351" r:id="rId8"/>
    <p:sldLayoutId id="2147484363" r:id="rId9"/>
    <p:sldLayoutId id="2147484355" r:id="rId10"/>
    <p:sldLayoutId id="2147484361" r:id="rId11"/>
    <p:sldLayoutId id="2147484354" r:id="rId12"/>
    <p:sldLayoutId id="2147484344" r:id="rId13"/>
    <p:sldLayoutId id="2147484356" r:id="rId14"/>
    <p:sldLayoutId id="2147484357" r:id="rId15"/>
    <p:sldLayoutId id="2147484358" r:id="rId16"/>
    <p:sldLayoutId id="2147484359" r:id="rId17"/>
    <p:sldLayoutId id="2147484360" r:id="rId18"/>
  </p:sldLayoutIdLst>
  <p:transition spd="med">
    <p:fade/>
  </p:transition>
  <p:timing>
    <p:tnLst>
      <p:par>
        <p:cTn id="1" dur="indefinite" restart="never" nodeType="tmRoot"/>
      </p:par>
    </p:tnLst>
  </p:timing>
  <p:hf hdr="0"/>
  <p:txStyles>
    <p:titleStyle>
      <a:lvl1pPr algn="ctr" defTabSz="457200" rtl="0" eaLnBrk="1" fontAlgn="base" hangingPunct="1">
        <a:spcBef>
          <a:spcPct val="0"/>
        </a:spcBef>
        <a:spcAft>
          <a:spcPct val="0"/>
        </a:spcAft>
        <a:defRPr sz="3000" kern="1200">
          <a:solidFill>
            <a:schemeClr val="tx1"/>
          </a:solidFill>
          <a:latin typeface="Arial" pitchFamily="34" charset="0"/>
          <a:ea typeface="+mj-ea"/>
          <a:cs typeface="Arial" pitchFamily="34" charset="0"/>
        </a:defRPr>
      </a:lvl1pPr>
      <a:lvl2pPr algn="ctr" defTabSz="457200" rtl="0" eaLnBrk="1" fontAlgn="base" hangingPunct="1">
        <a:spcBef>
          <a:spcPct val="0"/>
        </a:spcBef>
        <a:spcAft>
          <a:spcPct val="0"/>
        </a:spcAft>
        <a:defRPr sz="3000">
          <a:solidFill>
            <a:schemeClr val="tx1"/>
          </a:solidFill>
          <a:latin typeface="Arial" charset="0"/>
          <a:cs typeface="Arial" charset="0"/>
        </a:defRPr>
      </a:lvl2pPr>
      <a:lvl3pPr algn="ctr" defTabSz="457200" rtl="0" eaLnBrk="1" fontAlgn="base" hangingPunct="1">
        <a:spcBef>
          <a:spcPct val="0"/>
        </a:spcBef>
        <a:spcAft>
          <a:spcPct val="0"/>
        </a:spcAft>
        <a:defRPr sz="3000">
          <a:solidFill>
            <a:schemeClr val="tx1"/>
          </a:solidFill>
          <a:latin typeface="Arial" charset="0"/>
          <a:cs typeface="Arial" charset="0"/>
        </a:defRPr>
      </a:lvl3pPr>
      <a:lvl4pPr algn="ctr" defTabSz="457200" rtl="0" eaLnBrk="1" fontAlgn="base" hangingPunct="1">
        <a:spcBef>
          <a:spcPct val="0"/>
        </a:spcBef>
        <a:spcAft>
          <a:spcPct val="0"/>
        </a:spcAft>
        <a:defRPr sz="3000">
          <a:solidFill>
            <a:schemeClr val="tx1"/>
          </a:solidFill>
          <a:latin typeface="Arial" charset="0"/>
          <a:cs typeface="Arial" charset="0"/>
        </a:defRPr>
      </a:lvl4pPr>
      <a:lvl5pPr algn="ctr" defTabSz="457200" rtl="0" eaLnBrk="1" fontAlgn="base" hangingPunct="1">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1" fontAlgn="base" hangingPunct="1">
        <a:spcBef>
          <a:spcPct val="20000"/>
        </a:spcBef>
        <a:spcAft>
          <a:spcPct val="0"/>
        </a:spcAft>
        <a:buBlip>
          <a:blip r:embed="rId20"/>
        </a:buBlip>
        <a:defRPr lang="en-US" sz="2400" kern="1200" dirty="0">
          <a:solidFill>
            <a:schemeClr val="tx1"/>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Blip>
          <a:blip r:embed="rId20"/>
        </a:buBlip>
        <a:defRPr lang="en-US" sz="2000" kern="1200" dirty="0">
          <a:solidFill>
            <a:schemeClr val="tx1"/>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Blip>
          <a:blip r:embed="rId20"/>
        </a:buBlip>
        <a:defRPr lang="en-US" sz="2000" kern="1200" dirty="0">
          <a:solidFill>
            <a:schemeClr val="tx1"/>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Blip>
          <a:blip r:embed="rId20"/>
        </a:buBlip>
        <a:defRPr lang="en-US" sz="2000" kern="1200" dirty="0">
          <a:solidFill>
            <a:schemeClr val="tx1"/>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Blip>
          <a:blip r:embed="rId20"/>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Forventninger til </a:t>
            </a:r>
            <a:r>
              <a:rPr lang="da-DK" dirty="0" err="1" smtClean="0"/>
              <a:t>trafiken</a:t>
            </a:r>
            <a:endParaRPr lang="da-DK" dirty="0"/>
          </a:p>
        </p:txBody>
      </p:sp>
      <p:sp>
        <p:nvSpPr>
          <p:cNvPr id="3" name="Pladsholder til indhold 2"/>
          <p:cNvSpPr>
            <a:spLocks noGrp="1"/>
          </p:cNvSpPr>
          <p:nvPr>
            <p:ph idx="1"/>
          </p:nvPr>
        </p:nvSpPr>
        <p:spPr/>
        <p:txBody>
          <a:bodyPr/>
          <a:lstStyle/>
          <a:p>
            <a:r>
              <a:rPr lang="da-DK" dirty="0" smtClean="0"/>
              <a:t>Antal profiler på Landmandsportalen 2010</a:t>
            </a:r>
          </a:p>
          <a:p>
            <a:pPr marL="864000" lvl="2" indent="0">
              <a:buNone/>
            </a:pPr>
            <a:r>
              <a:rPr lang="da-DK" dirty="0" smtClean="0"/>
              <a:t>    						</a:t>
            </a:r>
            <a:r>
              <a:rPr lang="da-DK" sz="2400" b="1" dirty="0" smtClean="0"/>
              <a:t>18.500</a:t>
            </a:r>
          </a:p>
          <a:p>
            <a:r>
              <a:rPr lang="da-DK" dirty="0" smtClean="0"/>
              <a:t>Antal profiler på Landmand.dk 2010</a:t>
            </a:r>
          </a:p>
          <a:p>
            <a:pPr marL="3657600" lvl="8" indent="0">
              <a:buNone/>
            </a:pPr>
            <a:endParaRPr lang="da-DK" dirty="0" smtClean="0"/>
          </a:p>
          <a:p>
            <a:r>
              <a:rPr lang="da-DK" dirty="0" smtClean="0"/>
              <a:t>Forventede antal Profiler på Landmand.dk 2012</a:t>
            </a:r>
          </a:p>
          <a:p>
            <a:endParaRPr lang="da-DK" dirty="0" smtClean="0"/>
          </a:p>
          <a:p>
            <a:r>
              <a:rPr lang="da-DK" dirty="0" smtClean="0"/>
              <a:t>Unikke besøg landmandsportal 2011</a:t>
            </a:r>
            <a:endParaRPr lang="da-DK" dirty="0"/>
          </a:p>
        </p:txBody>
      </p:sp>
      <p:sp>
        <p:nvSpPr>
          <p:cNvPr id="4" name="Pladsholder til dato 3"/>
          <p:cNvSpPr>
            <a:spLocks noGrp="1"/>
          </p:cNvSpPr>
          <p:nvPr>
            <p:ph type="dt" sz="half" idx="15"/>
          </p:nvPr>
        </p:nvSpPr>
        <p:spPr/>
        <p:txBody>
          <a:bodyPr/>
          <a:lstStyle/>
          <a:p>
            <a:pPr>
              <a:defRPr/>
            </a:pPr>
            <a:fld id="{646978FC-87EC-43D5-A233-83790AF7C5F4}" type="datetime2">
              <a:rPr lang="da-DK" smtClean="0"/>
              <a:pPr>
                <a:defRPr/>
              </a:pPr>
              <a:t>13. maj 2011</a:t>
            </a:fld>
            <a:endParaRPr lang="da-DK" dirty="0"/>
          </a:p>
        </p:txBody>
      </p:sp>
      <p:sp>
        <p:nvSpPr>
          <p:cNvPr id="5" name="Pladsholder til diasnummer 4"/>
          <p:cNvSpPr>
            <a:spLocks noGrp="1"/>
          </p:cNvSpPr>
          <p:nvPr>
            <p:ph type="sldNum" sz="quarter" idx="16"/>
          </p:nvPr>
        </p:nvSpPr>
        <p:spPr/>
        <p:txBody>
          <a:bodyPr/>
          <a:lstStyle/>
          <a:p>
            <a:pPr>
              <a:defRPr/>
            </a:pPr>
            <a:fld id="{32EA3071-399C-41CA-B779-F21EED4EC28E}" type="slidenum">
              <a:rPr lang="da-DK" smtClean="0"/>
              <a:pPr>
                <a:defRPr/>
              </a:pPr>
              <a:t>1</a:t>
            </a:fld>
            <a:r>
              <a:rPr lang="da-DK" smtClean="0">
                <a:solidFill>
                  <a:schemeClr val="bg1"/>
                </a:solidFill>
              </a:rPr>
              <a:t>...</a:t>
            </a:r>
            <a:r>
              <a:rPr lang="da-DK" smtClean="0"/>
              <a:t>|</a:t>
            </a:r>
            <a:endParaRPr lang="da-DK" dirty="0"/>
          </a:p>
        </p:txBody>
      </p:sp>
      <p:sp>
        <p:nvSpPr>
          <p:cNvPr id="6" name="Pladsholder til billede 5"/>
          <p:cNvSpPr>
            <a:spLocks noGrp="1"/>
          </p:cNvSpPr>
          <p:nvPr>
            <p:ph type="pic" sz="quarter" idx="14"/>
          </p:nvPr>
        </p:nvSpPr>
        <p:spPr/>
      </p:sp>
    </p:spTree>
    <p:extLst>
      <p:ext uri="{BB962C8B-B14F-4D97-AF65-F5344CB8AC3E}">
        <p14:creationId xmlns:p14="http://schemas.microsoft.com/office/powerpoint/2010/main" val="379039807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a:xfrm>
            <a:off x="-7303" y="116632"/>
            <a:ext cx="9144000" cy="6858000"/>
          </a:xfrm>
        </p:spPr>
      </p:sp>
      <p:sp>
        <p:nvSpPr>
          <p:cNvPr id="3" name="Pladsholder til dato 2"/>
          <p:cNvSpPr>
            <a:spLocks noGrp="1"/>
          </p:cNvSpPr>
          <p:nvPr>
            <p:ph type="dt" sz="half" idx="12"/>
          </p:nvPr>
        </p:nvSpPr>
        <p:spPr/>
        <p:txBody>
          <a:bodyPr/>
          <a:lstStyle/>
          <a:p>
            <a:pPr>
              <a:defRPr/>
            </a:pPr>
            <a:fld id="{133D9D21-0E62-4A8B-9B56-6FF22458B6C0}" type="datetime2">
              <a:rPr lang="da-DK" smtClean="0"/>
              <a:pPr>
                <a:defRPr/>
              </a:pPr>
              <a:t>13. maj 2011</a:t>
            </a:fld>
            <a:endParaRPr lang="da-DK" dirty="0"/>
          </a:p>
        </p:txBody>
      </p:sp>
      <p:sp>
        <p:nvSpPr>
          <p:cNvPr id="4" name="Pladsholder til diasnummer 3"/>
          <p:cNvSpPr>
            <a:spLocks noGrp="1"/>
          </p:cNvSpPr>
          <p:nvPr>
            <p:ph type="sldNum" sz="quarter" idx="13"/>
          </p:nvPr>
        </p:nvSpPr>
        <p:spPr/>
        <p:txBody>
          <a:bodyPr/>
          <a:lstStyle/>
          <a:p>
            <a:pPr>
              <a:defRPr/>
            </a:pPr>
            <a:fld id="{BAC0B3EF-4B11-431B-89A5-FBDE13C00440}" type="slidenum">
              <a:rPr lang="da-DK" smtClean="0"/>
              <a:pPr>
                <a:defRPr/>
              </a:pPr>
              <a:t>2</a:t>
            </a:fld>
            <a:r>
              <a:rPr lang="da-DK" smtClean="0">
                <a:solidFill>
                  <a:schemeClr val="bg1"/>
                </a:solidFill>
              </a:rPr>
              <a:t>...</a:t>
            </a:r>
            <a:r>
              <a:rPr lang="da-DK" smtClean="0"/>
              <a:t>|</a:t>
            </a:r>
            <a:endParaRPr lang="da-D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68" y="1700808"/>
            <a:ext cx="7243360" cy="32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5103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8285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815" y="2060848"/>
            <a:ext cx="2016224" cy="89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p:sp>
      <p:sp>
        <p:nvSpPr>
          <p:cNvPr id="3" name="Pladsholder til dato 2"/>
          <p:cNvSpPr>
            <a:spLocks noGrp="1"/>
          </p:cNvSpPr>
          <p:nvPr>
            <p:ph type="dt" sz="half" idx="12"/>
          </p:nvPr>
        </p:nvSpPr>
        <p:spPr/>
        <p:txBody>
          <a:bodyPr/>
          <a:lstStyle/>
          <a:p>
            <a:pPr>
              <a:defRPr/>
            </a:pPr>
            <a:fld id="{133D9D21-0E62-4A8B-9B56-6FF22458B6C0}" type="datetime2">
              <a:rPr lang="da-DK" smtClean="0"/>
              <a:pPr>
                <a:defRPr/>
              </a:pPr>
              <a:t>13. maj 2011</a:t>
            </a:fld>
            <a:endParaRPr lang="da-DK" dirty="0"/>
          </a:p>
        </p:txBody>
      </p:sp>
      <p:sp>
        <p:nvSpPr>
          <p:cNvPr id="4" name="Pladsholder til diasnummer 3"/>
          <p:cNvSpPr>
            <a:spLocks noGrp="1"/>
          </p:cNvSpPr>
          <p:nvPr>
            <p:ph type="sldNum" sz="quarter" idx="13"/>
          </p:nvPr>
        </p:nvSpPr>
        <p:spPr/>
        <p:txBody>
          <a:bodyPr/>
          <a:lstStyle/>
          <a:p>
            <a:pPr>
              <a:defRPr/>
            </a:pPr>
            <a:fld id="{BAC0B3EF-4B11-431B-89A5-FBDE13C00440}" type="slidenum">
              <a:rPr lang="da-DK" smtClean="0"/>
              <a:pPr>
                <a:defRPr/>
              </a:pPr>
              <a:t>4</a:t>
            </a:fld>
            <a:r>
              <a:rPr lang="da-DK" smtClean="0">
                <a:solidFill>
                  <a:schemeClr val="bg1"/>
                </a:solidFill>
              </a:rPr>
              <a:t>...</a:t>
            </a:r>
            <a:r>
              <a:rPr lang="da-DK" smtClean="0"/>
              <a:t>|</a:t>
            </a:r>
            <a:endParaRPr lang="da-D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202"/>
            <a:ext cx="9143999" cy="683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43359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p:sp>
      <p:sp>
        <p:nvSpPr>
          <p:cNvPr id="3" name="Pladsholder til dato 2"/>
          <p:cNvSpPr>
            <a:spLocks noGrp="1"/>
          </p:cNvSpPr>
          <p:nvPr>
            <p:ph type="dt" sz="half" idx="12"/>
          </p:nvPr>
        </p:nvSpPr>
        <p:spPr/>
        <p:txBody>
          <a:bodyPr/>
          <a:lstStyle/>
          <a:p>
            <a:pPr>
              <a:defRPr/>
            </a:pPr>
            <a:fld id="{133D9D21-0E62-4A8B-9B56-6FF22458B6C0}" type="datetime2">
              <a:rPr lang="da-DK" smtClean="0"/>
              <a:pPr>
                <a:defRPr/>
              </a:pPr>
              <a:t>13. maj 2011</a:t>
            </a:fld>
            <a:endParaRPr lang="da-DK" dirty="0"/>
          </a:p>
        </p:txBody>
      </p:sp>
      <p:sp>
        <p:nvSpPr>
          <p:cNvPr id="4" name="Pladsholder til diasnummer 3"/>
          <p:cNvSpPr>
            <a:spLocks noGrp="1"/>
          </p:cNvSpPr>
          <p:nvPr>
            <p:ph type="sldNum" sz="quarter" idx="13"/>
          </p:nvPr>
        </p:nvSpPr>
        <p:spPr/>
        <p:txBody>
          <a:bodyPr/>
          <a:lstStyle/>
          <a:p>
            <a:pPr>
              <a:defRPr/>
            </a:pPr>
            <a:fld id="{BAC0B3EF-4B11-431B-89A5-FBDE13C00440}" type="slidenum">
              <a:rPr lang="da-DK" smtClean="0"/>
              <a:pPr>
                <a:defRPr/>
              </a:pPr>
              <a:t>5</a:t>
            </a:fld>
            <a:r>
              <a:rPr lang="da-DK" smtClean="0">
                <a:solidFill>
                  <a:schemeClr val="bg1"/>
                </a:solidFill>
              </a:rPr>
              <a:t>...</a:t>
            </a:r>
            <a:r>
              <a:rPr lang="da-DK" smtClean="0"/>
              <a:t>|</a:t>
            </a:r>
            <a:endParaRPr lang="da-D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6733"/>
      </p:ext>
    </p:extLst>
  </p:cSld>
  <p:clrMapOvr>
    <a:masterClrMapping/>
  </p:clrMapOvr>
  <p:transition spd="med">
    <p:fade/>
  </p:transition>
</p:sld>
</file>

<file path=ppt/theme/theme1.xml><?xml version="1.0" encoding="utf-8"?>
<a:theme xmlns:a="http://schemas.openxmlformats.org/drawingml/2006/main" name="blank">
  <a:themeElements>
    <a:clrScheme name="vfl">
      <a:dk1>
        <a:srgbClr val="212121"/>
      </a:dk1>
      <a:lt1>
        <a:srgbClr val="FFFFFF"/>
      </a:lt1>
      <a:dk2>
        <a:srgbClr val="09562C"/>
      </a:dk2>
      <a:lt2>
        <a:srgbClr val="C8C7B2"/>
      </a:lt2>
      <a:accent1>
        <a:srgbClr val="09562C"/>
      </a:accent1>
      <a:accent2>
        <a:srgbClr val="DBCB00"/>
      </a:accent2>
      <a:accent3>
        <a:srgbClr val="C8C7B2"/>
      </a:accent3>
      <a:accent4>
        <a:srgbClr val="076482"/>
      </a:accent4>
      <a:accent5>
        <a:srgbClr val="E95D0F"/>
      </a:accent5>
      <a:accent6>
        <a:srgbClr val="823F7C"/>
      </a:accent6>
      <a:hlink>
        <a:srgbClr val="09562C"/>
      </a:hlink>
      <a:folHlink>
        <a:srgbClr val="09562C"/>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 xsi:nil="tru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2.xml><?xml version="1.0" encoding="utf-8"?>
<?mso-contentType ?>
<spe:Receivers xmlns:spe="http://schemas.microsoft.com/sharepoint/events">
  <Receiver>
    <Name>Set Item Permission, based on rettighedsgruppe</Name>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Type>10002</Type>
    <SequenceNumber>1010</SequenceNumber>
    <Assembly>DAAS.WebInfo.Common, Version=1.0.0.0, Culture=neutral, PublicKeyToken=f192aeb827ef4bcc</Assembly>
    <Class>DAAS.WebInfo.Common.EventReceivers.RightsGroupItemEventReceiver</Class>
    <Data/>
    <Filter/>
  </Receiver>
  <Receiver>
    <Name>WebInfo Content Page Event</Name>
    <Type>2</Type>
    <SequenceNumber>1030</SequenceNumber>
    <Assembly>DAAS.WebInfo.Common, Version=1.0.0.0, Culture=neutral, PublicKeyToken=f192aeb827ef4bcc</Assembly>
    <Class>DAAS.WebInfo.Common.EventReceivers.WebInfoContentPageEventReceiver</Class>
    <Data/>
    <Filter/>
  </Receiver>
  <Receiver>
    <Name>WebInfo Content Page Event</Name>
    <Type>10002</Type>
    <SequenceNumber>1030</SequenceNumber>
    <Assembly>DAAS.WebInfo.Common, Version=1.0.0.0, Culture=neutral, PublicKeyToken=f192aeb827ef4bcc</Assembly>
    <Class>DAAS.WebInfo.Common.EventReceivers.WebInfoContentPageEventReceiver</Class>
    <Data/>
    <Filter/>
  </Receiver>
  <Receiver>
    <Name>WebInfo Content Page Event</Name>
    <Type>1</Type>
    <SequenceNumber>1030</SequenceNumber>
    <Assembly>DAAS.WebInfo.Common, Version=1.0.0.0, Culture=neutral, PublicKeyToken=f192aeb827ef4bcc</Assembly>
    <Class>DAAS.WebInfo.Common.EventReceivers.WebInfoContentPageEventReceiver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FE0D10C7789FBF40A43C8B4272B76E70"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126b8c2a4059dbd303f43980fd421a0f">
  <xsd:schema xmlns:xsd="http://www.w3.org/2001/XMLSchema" xmlns:xs="http://www.w3.org/2001/XMLSchema" xmlns:p="http://schemas.microsoft.com/office/2006/metadata/properties" xmlns:ns1="http://schemas.microsoft.com/sharepoint/v3" targetNamespace="http://schemas.microsoft.com/office/2006/metadata/properties" ma:root="true" ma:fieldsID="5f3d056faa624a1caa280840e9336af1"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AE62B6-2D5D-4CA7-A072-646CE5090A39}"/>
</file>

<file path=customXml/itemProps2.xml><?xml version="1.0" encoding="utf-8"?>
<ds:datastoreItem xmlns:ds="http://schemas.openxmlformats.org/officeDocument/2006/customXml" ds:itemID="{E254119D-DEEF-44AD-A91A-732D9BFF44B4}"/>
</file>

<file path=customXml/itemProps3.xml><?xml version="1.0" encoding="utf-8"?>
<ds:datastoreItem xmlns:ds="http://schemas.openxmlformats.org/officeDocument/2006/customXml" ds:itemID="{38DDB29A-AC4A-4B54-821F-ED42E37D82E8}"/>
</file>

<file path=customXml/itemProps4.xml><?xml version="1.0" encoding="utf-8"?>
<ds:datastoreItem xmlns:ds="http://schemas.openxmlformats.org/officeDocument/2006/customXml" ds:itemID="{F77C8C3D-D616-42E4-B8FE-495A78280B5A}"/>
</file>

<file path=docProps/app.xml><?xml version="1.0" encoding="utf-8"?>
<Properties xmlns="http://schemas.openxmlformats.org/officeDocument/2006/extended-properties" xmlns:vt="http://schemas.openxmlformats.org/officeDocument/2006/docPropsVTypes">
  <Template>blank</Template>
  <TotalTime>19</TotalTime>
  <Words>23</Words>
  <Application>Microsoft Office PowerPoint</Application>
  <PresentationFormat>Skærmshow (4:3)</PresentationFormat>
  <Paragraphs>18</Paragraphs>
  <Slides>5</Slides>
  <Notes>1</Notes>
  <HiddenSlides>0</HiddenSlides>
  <MMClips>0</MMClips>
  <ScaleCrop>false</ScaleCrop>
  <HeadingPairs>
    <vt:vector size="4" baseType="variant">
      <vt:variant>
        <vt:lpstr>Tema</vt:lpstr>
      </vt:variant>
      <vt:variant>
        <vt:i4>1</vt:i4>
      </vt:variant>
      <vt:variant>
        <vt:lpstr>Diastitler</vt:lpstr>
      </vt:variant>
      <vt:variant>
        <vt:i4>5</vt:i4>
      </vt:variant>
    </vt:vector>
  </HeadingPairs>
  <TitlesOfParts>
    <vt:vector size="6" baseType="lpstr">
      <vt:lpstr>blank</vt:lpstr>
      <vt:lpstr>Forventninger til trafiken</vt:lpstr>
      <vt:lpstr>PowerPoint-præsentation</vt:lpstr>
      <vt:lpstr>PowerPoint-præsentation</vt:lpstr>
      <vt:lpstr>PowerPoint-præsentation</vt:lpstr>
      <vt:lpstr>PowerPoint-præsentation</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Agro</dc:title>
  <dc:creator>cra</dc:creator>
  <cp:lastModifiedBy>cra</cp:lastModifiedBy>
  <cp:revision>2</cp:revision>
  <cp:lastPrinted>2011-05-13T06:09:07Z</cp:lastPrinted>
  <dcterms:created xsi:type="dcterms:W3CDTF">2011-05-13T05:59:05Z</dcterms:created>
  <dcterms:modified xsi:type="dcterms:W3CDTF">2011-05-13T06:18:28Z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0x010100C568DB52D9D0A14D9B2FDCC96666E9F2007948130EC3DB064584E219954237AF3900242457EFB8B24247815D688C526CD44D00FE0D10C7789FBF40A43C8B4272B76E70</vt:lpwstr>
  </property>
  <property fmtid="{D5CDD505-2E9C-101B-9397-08002B2CF9AE}" pid="3" name="Revisionsdato">
    <vt:lpwstr>2012-02-10T09:12:00+00:00</vt:lpwstr>
  </property>
  <property fmtid="{D5CDD505-2E9C-101B-9397-08002B2CF9AE}" pid="4" name="HideInRollups">
    <vt:lpwstr>false</vt:lpwstr>
  </property>
  <property fmtid="{D5CDD505-2E9C-101B-9397-08002B2CF9AE}" pid="5" name="Projekter">
    <vt:lpwstr>515;#Èn fælles indgang til data og information</vt:lpwstr>
  </property>
  <property fmtid="{D5CDD505-2E9C-101B-9397-08002B2CF9AE}" pid="10" name="Bekraeftelsesdato">
    <vt:lpwstr>2012-02-10T09:12:00+00:00</vt:lpwstr>
  </property>
  <property fmtid="{D5CDD505-2E9C-101B-9397-08002B2CF9AE}" pid="11" name="HitCount">
    <vt:lpwstr>0</vt:lpwstr>
  </property>
  <property fmtid="{D5CDD505-2E9C-101B-9397-08002B2CF9AE}" pid="12" name="Forfattere">
    <vt:lpwstr>fmp:jph677</vt:lpwstr>
  </property>
  <property fmtid="{D5CDD505-2E9C-101B-9397-08002B2CF9AE}" pid="14" name="IsHiddenFromRollup">
    <vt:lpwstr>0</vt:lpwstr>
  </property>
  <property fmtid="{D5CDD505-2E9C-101B-9397-08002B2CF9AE}" pid="16" name="DisplayComments">
    <vt:lpwstr>true</vt:lpwstr>
  </property>
  <property fmtid="{D5CDD505-2E9C-101B-9397-08002B2CF9AE}" pid="17" name="AllowComments">
    <vt:lpwstr>true</vt:lpwstr>
  </property>
  <property fmtid="{D5CDD505-2E9C-101B-9397-08002B2CF9AE}" pid="18" name="EnclosureFor">
    <vt:lpwstr/>
  </property>
  <property fmtid="{D5CDD505-2E9C-101B-9397-08002B2CF9AE}" pid="24" name="Sprogvalg">
    <vt:lpwstr>2</vt:lpwstr>
  </property>
  <property fmtid="{D5CDD505-2E9C-101B-9397-08002B2CF9AE}" pid="27" name="Arkiveringsdato">
    <vt:lpwstr>2013-02-08T23:00:00+00:00</vt:lpwstr>
  </property>
  <property fmtid="{D5CDD505-2E9C-101B-9397-08002B2CF9AE}" pid="29" name="Ingen besked ved arkivering">
    <vt:lpwstr>true</vt:lpwstr>
  </property>
  <property fmtid="{D5CDD505-2E9C-101B-9397-08002B2CF9AE}" pid="32" name="Rettighedsgruppe">
    <vt:lpwstr>2</vt:lpwstr>
  </property>
  <property fmtid="{D5CDD505-2E9C-101B-9397-08002B2CF9AE}" pid="33" name="Afsender">
    <vt:lpwstr>2</vt:lpwstr>
  </property>
  <property fmtid="{D5CDD505-2E9C-101B-9397-08002B2CF9AE}" pid="34" name="WebInfo_FinansieringsLink">
    <vt:lpwstr>931a262a-f88e-4fe0-a978-0a42fb9ce15d</vt:lpwstr>
  </property>
</Properties>
</file>